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0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7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3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1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78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2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9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2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A244D-007B-44CA-8477-25A64F5DE4CA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6F18-53E7-408D-8DC4-CDE5D6B21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7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188640"/>
            <a:ext cx="6550496" cy="590465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282391"/>
              </p:ext>
            </p:extLst>
          </p:nvPr>
        </p:nvGraphicFramePr>
        <p:xfrm>
          <a:off x="2555776" y="1052736"/>
          <a:ext cx="4570413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Presentation" r:id="rId3" imgW="3791651" imgH="2843842" progId="PowerPoint.Show.12">
                  <p:embed/>
                </p:oleObj>
              </mc:Choice>
              <mc:Fallback>
                <p:oleObj name="Presentation" r:id="rId3" imgW="3791651" imgH="2843842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1052736"/>
                        <a:ext cx="4570413" cy="342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3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এই পাঠ থেকে শিক্ষার্থীরা  বলতে পারবে –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পরিবার কাকে বলে 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পরিবার কিভাবে গঠিত হয় 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পরিবারের প্রকারভেদ ।</a:t>
            </a:r>
          </a:p>
        </p:txBody>
      </p:sp>
    </p:spTree>
    <p:extLst>
      <p:ext uri="{BB962C8B-B14F-4D97-AF65-F5344CB8AC3E}">
        <p14:creationId xmlns:p14="http://schemas.microsoft.com/office/powerpoint/2010/main" val="330180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উপস্থাপনা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3600" u="sng" dirty="0" smtClean="0"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– পরিবার হল সমাজের ক্ষুদ্রতম মানব গোষ্ঠী।  গোষ্ঠী  জীবনের প্রথম ধাপই হল পারিবারিক জীবন । প্রত্যেক মানুষ একটি   পরিবারে জন্ম গ্রহন করে। এমন কোন মানব সমাজের অস্তিত্ব খুঁজে  পাওয়া যায় না যেখানে পরিবার প্রথা নেই। পরিবার হল একটি ক্ষুদ্রতম সামাজিক সংগঠন যেখানে পিতা-মাতা তাদের সন্তান- সন্ততি একত্রে বসবাস করে। </a:t>
            </a:r>
            <a:endParaRPr lang="bn-BD" sz="3600" u="sng" dirty="0">
              <a:latin typeface="NikoshBAN" pitchFamily="2" charset="0"/>
              <a:cs typeface="NikoshBAN" pitchFamily="2" charset="0"/>
            </a:endParaRPr>
          </a:p>
          <a:p>
            <a:endParaRPr lang="bn-BD" sz="3600" u="sng" dirty="0" smtClean="0">
              <a:latin typeface="NikoshBAN" pitchFamily="2" charset="0"/>
              <a:cs typeface="NikoshBAN" pitchFamily="2" charset="0"/>
            </a:endParaRPr>
          </a:p>
          <a:p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6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u="sng" dirty="0" smtClean="0">
                <a:latin typeface="NikoshBAN" pitchFamily="2" charset="0"/>
                <a:cs typeface="NikoshBAN" pitchFamily="2" charset="0"/>
              </a:rPr>
              <a:t>পরিবার কিভাবে গঠিত হয়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– বিবাহ হল পরিবার গঠনের অন্যতম  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পূর্ব শর্ত। একজন পুরুষ সমাজ স্বীকৃত উপায়ে একজন স্ত্রী লোককে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বিয়ে করে একটি একক পরিবার গঠন করে । তবে আদিম সমাজে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বিবাহ ব্যতিরেকেই পরিবার গঠিত হতো। কিন্তু আমাদের সমাজে এটা সম্ভব নয়। এমন পরিবার অজানা নয় যেখানে পিতৃ মাতৃ হীন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ভাই-বোন অথবা মা ও মেয়ে বা ছেলে অথবা বাবা তার অবিবাহিত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ছেলে বা মেয়ে অথবা দাদা তার নাতি বা নাতনি নিয়ে পরিবার গঠন করেছে ।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সুতরাং বলা যায় যে, বিবাহের মাধ্যমে অথবা বিবাহ না করে ও পরিবার গঠন করা যায় 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3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bn-BD" u="sng" dirty="0" smtClean="0">
                <a:latin typeface="NikoshBAN" pitchFamily="2" charset="0"/>
                <a:cs typeface="NikoshBAN" pitchFamily="2" charset="0"/>
              </a:rPr>
              <a:t>পরিবারের প্রকারভেদ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- পরিবার বিশ্ব জনীন প্রতিষ্ঠান হলেও সমাজ-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ভেদে বা দেশ-ভেদে পরিবারের রূপ ভিন্ন রকম হয়। অর্থাৎ বিভিন্ন 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মাপকাঠির ভিত্তিতে পরিবারকে বিভিন্ন ভাবে বিভক্ত করা হয়ে থাকে। নিম্নে বর্ণনা করা হল।(১) স্বামী-স্ত্রী সংখ্যার ভিত্তিতে পরিবারকে ৩ ভাগে ভাগ করা যায় ।যথা- (ক) এক বিবাহ পরিবার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(খ) বহু পত্নীক পরিবার (গ) বহুপতি পরিবার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02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656184"/>
          </a:xfrm>
        </p:spPr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প্রশ্নঃ পরিবার কাকে বলে ।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প্রশ্নঃ পরিবার কিভাবে গঠিত হয়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(১) পরিবার কাকে বলে ।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(২) পরিবার কিভাবে গঠিত হয়।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(৩) স্বামী- স্ত্রী সংখ্যার ভিত্তিতে পরিবারক কয় ভাগে ভাগ করা যায়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প্রশ্নঃ পরিবারের কার্যাবলী আলোচনা কর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54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সবাইকে 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1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মোঃ রফিকুল ইসলাম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আড়ংগাইল দাখিল মাদ্রাসা</a:t>
            </a:r>
          </a:p>
          <a:p>
            <a:pPr marL="0" indent="0"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                     তাড়াশ , সিরাজগঞ্জ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E:\data gan\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594" y="692696"/>
            <a:ext cx="258277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                  শ্রেণি –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১০ম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              সামাজিক বিজ্ঞান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               সময়- ৩০ মিনিট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bn-BD" sz="4800" b="1" smtClean="0">
                <a:latin typeface="NikoshBAN" pitchFamily="2" charset="0"/>
                <a:cs typeface="NikoshBAN" pitchFamily="2" charset="0"/>
              </a:rPr>
              <a:t>তাং </a:t>
            </a:r>
            <a:r>
              <a:rPr lang="bn-BD" sz="4800" b="1" smtClean="0">
                <a:latin typeface="NikoshBAN" pitchFamily="2" charset="0"/>
                <a:cs typeface="NikoshBAN" pitchFamily="2" charset="0"/>
              </a:rPr>
              <a:t>২১</a:t>
            </a:r>
            <a:r>
              <a:rPr lang="bn-BD" sz="4800" b="1" smtClean="0">
                <a:latin typeface="NikoshBAN" pitchFamily="2" charset="0"/>
                <a:cs typeface="NikoshBAN" pitchFamily="2" charset="0"/>
              </a:rPr>
              <a:t>-০১-২০১৫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ইং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9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\Desktop\contion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9"/>
            <a:ext cx="633670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61430" y="5301208"/>
            <a:ext cx="5174865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পরিবার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7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\Desktop\contions\faisal-quresh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770485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5805264"/>
            <a:ext cx="5616624" cy="864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একক পরিবার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1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\Desktop\contions\shaan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05678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5229200"/>
            <a:ext cx="468052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যৌথ পরিবার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9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\Desktop\contions\sha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4249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7704" y="5517232"/>
            <a:ext cx="51845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যৌথ পরিবার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91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\Desktop\contions\Ha-N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968456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9552" y="5620054"/>
            <a:ext cx="6192688" cy="1049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যৌথ পরিবার 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6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 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পরিবার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9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341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Presentation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আজকের পাঠ -</vt:lpstr>
      <vt:lpstr>শিখন ফল</vt:lpstr>
      <vt:lpstr>উপস্থাপনা </vt:lpstr>
      <vt:lpstr>PowerPoint Presentation</vt:lpstr>
      <vt:lpstr>PowerPoint Presentation</vt:lpstr>
      <vt:lpstr>একক কাজ</vt:lpstr>
      <vt:lpstr>মূল্যায়ন </vt:lpstr>
      <vt:lpstr>বাড়ীর কাজ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</dc:creator>
  <cp:lastModifiedBy>School</cp:lastModifiedBy>
  <cp:revision>75</cp:revision>
  <dcterms:created xsi:type="dcterms:W3CDTF">2015-01-18T06:06:54Z</dcterms:created>
  <dcterms:modified xsi:type="dcterms:W3CDTF">2015-01-21T09:58:10Z</dcterms:modified>
</cp:coreProperties>
</file>